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8, p.62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apply The Basics of an MLA Paper to three sentences of your own, double-spaced.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out one sentence that uses The Basics of an MLA Paper.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A format exists so a reader never has to wonder where to look.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Basics of an MLA Paper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Read and use The Basics of an MLA Paper from Advanced Academic Writing, pp.8–8.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MLA = one standard set of rules for laying out a paper · T3 WORKS CITED = the list of every source used, at the end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MLA is a set of conventions for presenting a paper and naming its sources.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“Could a reader find every source of mine without asking me?”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