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p.65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You are not given the task now. You define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SCOPE = how much a piece of work will cover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road map begins by narrowing a topic to something finishable.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cover this well in the length I have?”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