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p.66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opening states the decision you made in lesson 7.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An introduction names the claim the paper will establish.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opening say what I am going to establish?”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