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8, p.67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draft the middle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Every point supported, every support sourced, every source findable.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middle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Body paragraphs carry the argument and the evidence together.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this paragraph move my claim forward, or just add information?”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