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p.68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Answer your own claim, and say what follows from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conclusion establishes that the opening claim was earned.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established what I said I would?”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