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p.69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revise for language for your own piece, double-spaced so there is room to correct.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the one sentence you are most sure of.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Revise for the argument first, the sentences second.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Explanatory — Revise for language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Grade 8 revision has an order: structure, then paragraphs, then sentences.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“Am I fixing the argument or the writing?”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