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p.70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edit and publish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Published means someone else reads it. Finish it to that standard.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Edit and publish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Editing is the narrowest pass, and MLA is now on the checklist.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every source in my text also in my list, and the other way round?”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