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Second paper. Narrow it faster, and narrow it further.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second plan carries forward one named lesson from the first.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did the first paper teach me, and have I planned around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