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You know how to open. Do it faster and sharper.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opening states a sharper claim in less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claim sharper than my last one, and can I say how?”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