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At least one point standing on three sources that disagree.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middle uses synthesis, not just corroboration.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written a paragraph where my sources do not agree?”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