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p.74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Establish the claim, then say what it changes.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final conclusion of the strand: claim established, consequence named.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should my reader think differently now?”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