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micro-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macro-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get a working meaning before I reach for a dictionary?”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p.75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hyper-  —  too much / 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cf., et al., hyper-, i.e., macro-, micro-.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________ctive behavior.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hyper-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hyper-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5 paragraphs.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Hyperactive behavior.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hyper-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hyper- / too much / above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hyper-.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Build a working meaning from parts you already own.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12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DECOMPOSE = break into the parts it is built from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Word parts are what you use on a word nobody has taught you.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hyper-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